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Average"/>
      <p:regular r:id="rId14"/>
    </p:embeddedFont>
    <p:embeddedFont>
      <p:font typeface="Oswald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swald-regular.fntdata"/><Relationship Id="rId14" Type="http://schemas.openxmlformats.org/officeDocument/2006/relationships/font" Target="fonts/Average-regular.fntdata"/><Relationship Id="rId16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Spiders range from RATs to access systems to fake site creators to convince staff to upload data to the wrong 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Others focus on getting in grabbing data exfiltrating data and getting 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Others include attacks on financial data these hospitals store to directly access funds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attacks currently follow multiple methods to gain access, retain access, and get as much out of the attack as possible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2d058b1dcb_1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2d058b1dcb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d058b1dcb_1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d058b1dcb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396edea49e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396edea49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3a5ecae6d0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3a5ecae6d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2d058b1dc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2d058b1dc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396edea49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396edea49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njit.instructure.com/groups/24905/users/15469" TargetMode="External"/><Relationship Id="rId4" Type="http://schemas.openxmlformats.org/officeDocument/2006/relationships/hyperlink" Target="https://njit.instructure.com/groups/24905/users/25595" TargetMode="External"/><Relationship Id="rId5" Type="http://schemas.openxmlformats.org/officeDocument/2006/relationships/hyperlink" Target="https://njit.instructure.com/groups/24905/users/14357" TargetMode="External"/><Relationship Id="rId6" Type="http://schemas.openxmlformats.org/officeDocument/2006/relationships/hyperlink" Target="https://njit.instructure.com/groups/24905/users/791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6.jpg"/><Relationship Id="rId5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wired.co.uk/article/ransomware-hospital-death-germany" TargetMode="External"/><Relationship Id="rId4" Type="http://schemas.openxmlformats.org/officeDocument/2006/relationships/hyperlink" Target="https://online.maryville.edu/blog/healthcare-cybersecurity/" TargetMode="External"/><Relationship Id="rId11" Type="http://schemas.openxmlformats.org/officeDocument/2006/relationships/hyperlink" Target="https://www.malwarebytes.com/malware" TargetMode="External"/><Relationship Id="rId10" Type="http://schemas.openxmlformats.org/officeDocument/2006/relationships/hyperlink" Target="https://www.ncbi.nlm.nih.gov/pmc/articles/PMC6989022/" TargetMode="External"/><Relationship Id="rId9" Type="http://schemas.openxmlformats.org/officeDocument/2006/relationships/hyperlink" Target="https://www.upguard.com/blog/biggest-cyber-threats-in-healthcare" TargetMode="External"/><Relationship Id="rId5" Type="http://schemas.openxmlformats.org/officeDocument/2006/relationships/hyperlink" Target="https://www.wired.co.uk/article/ransomware-hospital-death-germany" TargetMode="External"/><Relationship Id="rId6" Type="http://schemas.openxmlformats.org/officeDocument/2006/relationships/hyperlink" Target="https://www.wsj.com/articles/ransomware-hackers-hospital-first-alleged-death-11633008116" TargetMode="External"/><Relationship Id="rId7" Type="http://schemas.openxmlformats.org/officeDocument/2006/relationships/hyperlink" Target="https://www.nbcnews.com/tech/security/ransomware-attacks-hospitals-take-toll-patients-rcna54090" TargetMode="External"/><Relationship Id="rId8" Type="http://schemas.openxmlformats.org/officeDocument/2006/relationships/hyperlink" Target="https://www.crowdstrike.com/adversarie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imperva.com/learn/wp-content/uploads/sites/13/2019/01/phishing-attack-email-example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0" y="239550"/>
            <a:ext cx="7801500" cy="233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State of Threats: Safeguarding the Health System Against Various Modes of Attacks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050224"/>
            <a:ext cx="7801500" cy="16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</a:t>
            </a:r>
            <a:r>
              <a:rPr lang="en"/>
              <a:t>d By: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/>
              </a:rPr>
              <a:t>Farheen Ali</a:t>
            </a:r>
            <a:r>
              <a:rPr lang="en"/>
              <a:t>, </a:t>
            </a:r>
            <a:r>
              <a:rPr lang="en">
                <a:uFill>
                  <a:noFill/>
                </a:uFill>
                <a:hlinkClick r:id="rId4"/>
              </a:rPr>
              <a:t>Sonia Daneshwar</a:t>
            </a:r>
            <a:r>
              <a:rPr lang="en"/>
              <a:t>, </a:t>
            </a:r>
            <a:r>
              <a:rPr lang="en">
                <a:uFill>
                  <a:noFill/>
                </a:uFill>
                <a:hlinkClick r:id="rId5"/>
              </a:rPr>
              <a:t>Jacob Jones</a:t>
            </a:r>
            <a:r>
              <a:rPr lang="en"/>
              <a:t>, </a:t>
            </a:r>
            <a:r>
              <a:rPr lang="en">
                <a:uFill>
                  <a:noFill/>
                </a:uFill>
                <a:hlinkClick r:id="rId6"/>
              </a:rPr>
              <a:t>Tyler Ramos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25</a:t>
            </a:r>
            <a:r>
              <a:rPr lang="en"/>
              <a:t>th, 2023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Threats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312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CrowdStrike tracks 26 threat actors actively targeting </a:t>
            </a:r>
            <a:r>
              <a:rPr lang="en"/>
              <a:t>mid sized</a:t>
            </a:r>
            <a:r>
              <a:rPr lang="en"/>
              <a:t> hospitals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File E</a:t>
            </a:r>
            <a:r>
              <a:rPr lang="en"/>
              <a:t>xfiltration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Ransomware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Information Exfiltration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Monetary Exfiltration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876" y="998200"/>
            <a:ext cx="5288426" cy="37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Events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373425"/>
            <a:ext cx="8520600" cy="3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Hospital Almost Gives Child an Overdose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Baby’s Life Cut Short Due to Ransomware Attack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Hospital “Unable” to Treat German Women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3255" y="2845688"/>
            <a:ext cx="2694323" cy="179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7639" y="2845688"/>
            <a:ext cx="3196052" cy="17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824" y="2738449"/>
            <a:ext cx="2010250" cy="20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Modes of Attacks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Phishing</a:t>
            </a:r>
            <a:endParaRPr b="1" sz="1600"/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Phishing is the practice of infecting a seemingly innocuous email with malicious links.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Phishing links are made to look very convincing, and try to impersonate an organization or person with credibility.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Ransomware Attacks</a:t>
            </a:r>
            <a:endParaRPr b="1" sz="1600"/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Malware is injected into a network to infect and encrypt sensitive data, and this data is then held hostage until a ransom is paid.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Malware, or malicious software, is a blanket term for any kind of computer software with malicious intent.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Phishing</a:t>
            </a:r>
            <a:r>
              <a:rPr lang="en" sz="1300"/>
              <a:t> is typically used to </a:t>
            </a:r>
            <a:r>
              <a:rPr lang="en" sz="1300"/>
              <a:t>inject</a:t>
            </a:r>
            <a:r>
              <a:rPr lang="en" sz="1300"/>
              <a:t> malware into a system.</a:t>
            </a:r>
            <a:endParaRPr sz="13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0" l="0" r="20552" t="26793"/>
          <a:stretch/>
        </p:blipFill>
        <p:spPr>
          <a:xfrm>
            <a:off x="500251" y="2752025"/>
            <a:ext cx="3622800" cy="2321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4">
            <a:alphaModFix/>
          </a:blip>
          <a:srcRect b="8110" l="0" r="0" t="4773"/>
          <a:stretch/>
        </p:blipFill>
        <p:spPr>
          <a:xfrm>
            <a:off x="5315175" y="3443900"/>
            <a:ext cx="3407300" cy="15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Modes of Attacks</a:t>
            </a:r>
            <a:endParaRPr/>
          </a:p>
        </p:txBody>
      </p:sp>
      <p:sp>
        <p:nvSpPr>
          <p:cNvPr id="91" name="Google Shape;9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DDoS Attacks</a:t>
            </a:r>
            <a:endParaRPr b="1" sz="1600"/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 Distributed-Denial-Of-Service attack is when many fake connection requests are sent to the targeted server, forcing it to go offline.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 botnet can be created in a hospital that recruits all IoT devices to participate in the attack.</a:t>
            </a:r>
            <a:endParaRPr sz="13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Data Breaches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Breaches are at a disproportionately large amount in the healthcare industry.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2020, the average number of data breaches that occurred every day in the healthcare sector was 1.76.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This threat landscape could facilitate indirect access to sensitive data, such as:</a:t>
            </a:r>
            <a:endParaRPr sz="1300"/>
          </a:p>
          <a:p>
            <a:pPr indent="-3111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 Social security numbers </a:t>
            </a:r>
            <a:endParaRPr sz="1300"/>
          </a:p>
          <a:p>
            <a:pPr indent="-3111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Credit card numbers</a:t>
            </a:r>
            <a:endParaRPr sz="1300"/>
          </a:p>
          <a:p>
            <a:pPr indent="-3111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Medical device intellectual property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0" l="0" r="4269" t="-12688"/>
          <a:stretch/>
        </p:blipFill>
        <p:spPr>
          <a:xfrm>
            <a:off x="5465400" y="2722575"/>
            <a:ext cx="2733900" cy="215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The Healthcare System Prepare?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8520600" cy="37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Future breaches are always inevitable but hospitals can make it harder to happen..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 staff to take training in cybersecurity, with a focus on phishing attempts through email, and social engineering.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Canadian Internet Registration Authority does training that simulates phishing attacks, which has resulted in  a decrease on malicious links being clicked by two-thirds.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Cybersecurity and Infrastructure Security Agency</a:t>
            </a:r>
            <a:r>
              <a:rPr lang="en"/>
              <a:t> suggested to use a the 3-2-1-backup method: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Keep</a:t>
            </a:r>
            <a:r>
              <a:rPr b="1" lang="en"/>
              <a:t> </a:t>
            </a:r>
            <a:r>
              <a:rPr b="1" lang="en"/>
              <a:t>3</a:t>
            </a:r>
            <a:r>
              <a:rPr lang="en"/>
              <a:t> copies of your data - 1 primary and 2 backups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Have</a:t>
            </a:r>
            <a:r>
              <a:rPr b="1" lang="en"/>
              <a:t> 2 </a:t>
            </a:r>
            <a:r>
              <a:rPr lang="en"/>
              <a:t>different media types  -- protects against different types of hazards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1</a:t>
            </a:r>
            <a:r>
              <a:rPr lang="en"/>
              <a:t> copy off-site for disaster recovery.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Companies should opt for physical devices with security embedded in it already.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520600" cy="3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https://www.wired.co.uk/article/ransomware-hospital-death-germany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313338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https://online.maryville.edu/blog/healthcare-cybersecurity/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https://www.wired.co.uk/article/ransomware-hospital-death-germany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https://www.wsj.com/articles/ransomware-hackers-hospital-first-alleged-death-11633008116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https://www.nbcnews.com/tech/security/ransomware-attacks-hospitals-take-toll-patients-rcna54090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8"/>
              </a:rPr>
              <a:t>https://www.crowdstrike.com/adversaries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9"/>
              </a:rPr>
              <a:t>https://www.upguard.com/blog/biggest-cyber-threats-in-healthcare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10"/>
              </a:rPr>
              <a:t>https://www.ncbi.nlm.nih.gov/pmc/articles/PMC6989022/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5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https://www.malwarebytes.com/malware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used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https://www.imperva.com/learn/wp-content/uploads/sites/13/2019/01/phishing-attack-email-example.png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